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84254" autoAdjust="0"/>
  </p:normalViewPr>
  <p:slideViewPr>
    <p:cSldViewPr>
      <p:cViewPr varScale="1">
        <p:scale>
          <a:sx n="105" d="100"/>
          <a:sy n="105" d="100"/>
        </p:scale>
        <p:origin x="2400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class,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2482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1-CSSTypography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GoogleFontDemo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2-GoogleFontDemo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11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is Due!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3962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Notepad.”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77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Where’s the CSS?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 4-WheresCSS | 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Notepad.” 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  <a:endParaRPr lang="en-US" sz="20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10847</TotalTime>
  <Words>1635</Words>
  <Application>Microsoft Macintosh PowerPoint</Application>
  <PresentationFormat>On-screen Show (4:3)</PresentationFormat>
  <Paragraphs>288</Paragraphs>
  <Slides>60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 Light</vt:lpstr>
      <vt:lpstr>Roboto</vt:lpstr>
      <vt:lpstr>Calibri</vt:lpstr>
      <vt:lpstr>UCF - Theme</vt:lpstr>
      <vt:lpstr>Rutgers - Theme</vt:lpstr>
      <vt:lpstr>UTAustin</vt:lpstr>
      <vt:lpstr>1_Rutgers - Theme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Steve Graboski</cp:lastModifiedBy>
  <cp:revision>1479</cp:revision>
  <cp:lastPrinted>2016-01-30T16:23:56Z</cp:lastPrinted>
  <dcterms:created xsi:type="dcterms:W3CDTF">2015-01-20T17:19:00Z</dcterms:created>
  <dcterms:modified xsi:type="dcterms:W3CDTF">2016-07-21T00:17:55Z</dcterms:modified>
</cp:coreProperties>
</file>